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8"/>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5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1CF110B-4488-48C1-B88A-0BE8D6989A99}" type="datetimeFigureOut">
              <a:rPr lang="ru-RU" smtClean="0"/>
              <a:t>20.11.2016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A74F886-6B8F-4F42-8BE7-0CBE78E0BCE6}"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1CF110B-4488-48C1-B88A-0BE8D6989A99}" type="datetimeFigureOut">
              <a:rPr lang="ru-RU" smtClean="0"/>
              <a:t>20.11.2016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A74F886-6B8F-4F42-8BE7-0CBE78E0BCE6}"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1CF110B-4488-48C1-B88A-0BE8D6989A99}" type="datetimeFigureOut">
              <a:rPr lang="ru-RU" smtClean="0"/>
              <a:t>20.11.2016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A74F886-6B8F-4F42-8BE7-0CBE78E0BCE6}"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1CF110B-4488-48C1-B88A-0BE8D6989A99}" type="datetimeFigureOut">
              <a:rPr lang="ru-RU" smtClean="0"/>
              <a:t>20.11.2016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A74F886-6B8F-4F42-8BE7-0CBE78E0BCE6}"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1CF110B-4488-48C1-B88A-0BE8D6989A99}" type="datetimeFigureOut">
              <a:rPr lang="ru-RU" smtClean="0"/>
              <a:t>20.11.2016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A74F886-6B8F-4F42-8BE7-0CBE78E0BCE6}"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1CF110B-4488-48C1-B88A-0BE8D6989A99}" type="datetimeFigureOut">
              <a:rPr lang="ru-RU" smtClean="0"/>
              <a:t>20.11.2016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A74F886-6B8F-4F42-8BE7-0CBE78E0BCE6}"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1CF110B-4488-48C1-B88A-0BE8D6989A99}" type="datetimeFigureOut">
              <a:rPr lang="ru-RU" smtClean="0"/>
              <a:t>20.11.2016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A74F886-6B8F-4F42-8BE7-0CBE78E0BCE6}"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1CF110B-4488-48C1-B88A-0BE8D6989A99}" type="datetimeFigureOut">
              <a:rPr lang="ru-RU" smtClean="0"/>
              <a:t>20.11.2016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A74F886-6B8F-4F42-8BE7-0CBE78E0BCE6}"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1CF110B-4488-48C1-B88A-0BE8D6989A99}" type="datetimeFigureOut">
              <a:rPr lang="ru-RU" smtClean="0"/>
              <a:t>20.11.2016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A74F886-6B8F-4F42-8BE7-0CBE78E0BCE6}"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1CF110B-4488-48C1-B88A-0BE8D6989A99}" type="datetimeFigureOut">
              <a:rPr lang="ru-RU" smtClean="0"/>
              <a:t>20.11.2016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A74F886-6B8F-4F42-8BE7-0CBE78E0BCE6}"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1CF110B-4488-48C1-B88A-0BE8D6989A99}" type="datetimeFigureOut">
              <a:rPr lang="ru-RU" smtClean="0"/>
              <a:t>20.11.2016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A74F886-6B8F-4F42-8BE7-0CBE78E0BCE6}"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CF110B-4488-48C1-B88A-0BE8D6989A99}" type="datetimeFigureOut">
              <a:rPr lang="ru-RU" smtClean="0"/>
              <a:t>20.11.2016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74F886-6B8F-4F42-8BE7-0CBE78E0BCE6}"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ЗОЖ</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786050" y="214291"/>
            <a:ext cx="4143404" cy="714379"/>
          </a:xfrm>
        </p:spPr>
        <p:txBody>
          <a:bodyPr>
            <a:normAutofit fontScale="90000"/>
          </a:bodyPr>
          <a:lstStyle/>
          <a:p>
            <a:r>
              <a:rPr lang="ru-RU" dirty="0" smtClean="0"/>
              <a:t>Вред курения</a:t>
            </a:r>
            <a:endParaRPr lang="ru-RU" dirty="0"/>
          </a:p>
        </p:txBody>
      </p:sp>
      <p:sp>
        <p:nvSpPr>
          <p:cNvPr id="3" name="Подзаголовок 2"/>
          <p:cNvSpPr>
            <a:spLocks noGrp="1"/>
          </p:cNvSpPr>
          <p:nvPr>
            <p:ph type="subTitle" idx="1"/>
          </p:nvPr>
        </p:nvSpPr>
        <p:spPr>
          <a:xfrm>
            <a:off x="357158" y="1071546"/>
            <a:ext cx="8358246" cy="5286412"/>
          </a:xfrm>
        </p:spPr>
        <p:txBody>
          <a:bodyPr>
            <a:normAutofit fontScale="77500" lnSpcReduction="20000"/>
          </a:bodyPr>
          <a:lstStyle/>
          <a:p>
            <a:pPr fontAlgn="base"/>
            <a:r>
              <a:rPr lang="ru-RU" sz="2000" dirty="0"/>
              <a:t>Задумался ли курильщик хоть на одну секунду, какие процессы происходят в его организме и какой вред курение оказывает на него? Наверное, нет. А следовало бы!</a:t>
            </a:r>
          </a:p>
          <a:p>
            <a:pPr fontAlgn="base"/>
            <a:r>
              <a:rPr lang="ru-RU" sz="2000" dirty="0"/>
              <a:t>В дыме 20 сигарет (а это обычная «норма заядлого курильщика») содержится никотина 130 мг, аммиака 45 г, синильной кислоты 0,7—1,1 мг , угарного газа 0,6 л и множество других ядовитых веществ.</a:t>
            </a:r>
          </a:p>
          <a:p>
            <a:pPr fontAlgn="base"/>
            <a:r>
              <a:rPr lang="ru-RU" sz="2000" dirty="0"/>
              <a:t>Попадая в организм человека эти вещества, наносят ему непоправимый вред. Медики доказали что средняя продолжительность жизни курящего человека на 9 лет меньше чем у некурящего.</a:t>
            </a:r>
          </a:p>
          <a:p>
            <a:pPr fontAlgn="base"/>
            <a:r>
              <a:rPr lang="ru-RU" sz="2000" dirty="0"/>
              <a:t>Как-то раз в Ницце было устроено необычное по своей нелепости и жестокости соревнование «На приз лучшего курильщика». В соревнованиях участвовало много человек желающих получить этот «почетный титул», и вот к чему это привело. Двое участников этого соревнования выкурили по 60 папирос каждый и через несколько часов умерли в больнице.</a:t>
            </a:r>
          </a:p>
          <a:p>
            <a:pPr fontAlgn="base"/>
            <a:r>
              <a:rPr lang="ru-RU" sz="2000" dirty="0"/>
              <a:t>Многие участники получили сильнейшее отравление, но их удалось спасти. Поистине печальный итог этих соревнований. Спросите у начинающего курильщика, как действует на него выкуренная сигарета? После выкуренной сигареты у него сразу начинает кружиться голова, появляется тошнота и рвота, учащается сердцебиение, тело бледнеет, выступает холодный пот, а это явные признаки отравления. В медицинской литературе неоднократно приведены примеры вреда курения на организм и острого его отравления табаком. И вот вам несколько примеров:</a:t>
            </a:r>
          </a:p>
          <a:p>
            <a:pPr fontAlgn="base"/>
            <a:r>
              <a:rPr lang="ru-RU" sz="2000" dirty="0"/>
              <a:t>Мужчина 42 лет, куривший 3-4 трубки табака в день, поспорил со своим товарищем, кто из них выкурит большее количество трубок, после двадцать пятой выкуренной трубки, он почувствовал себя плохо. У него появилась сильная слабость, тошнота, началась рвота, и как итог он потерял сознание. Мужчину удалось спасти от смерти, но еще полтора года он страдал сильными головными болями.</a:t>
            </a:r>
          </a:p>
          <a:p>
            <a:endParaRPr lang="ru-RU" sz="2000"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Картинки по запросу вред курения"/>
          <p:cNvPicPr/>
          <p:nvPr/>
        </p:nvPicPr>
        <p:blipFill>
          <a:blip r:embed="rId2"/>
          <a:srcRect/>
          <a:stretch>
            <a:fillRect/>
          </a:stretch>
        </p:blipFill>
        <p:spPr bwMode="auto">
          <a:xfrm>
            <a:off x="285721" y="142852"/>
            <a:ext cx="5143536" cy="3286148"/>
          </a:xfrm>
          <a:prstGeom prst="rect">
            <a:avLst/>
          </a:prstGeom>
          <a:noFill/>
          <a:ln w="9525">
            <a:noFill/>
            <a:miter lim="800000"/>
            <a:headEnd/>
            <a:tailEnd/>
          </a:ln>
        </p:spPr>
      </p:pic>
      <p:pic>
        <p:nvPicPr>
          <p:cNvPr id="3" name="Рисунок 2" descr="Картинки по запросу вред курения"/>
          <p:cNvPicPr/>
          <p:nvPr/>
        </p:nvPicPr>
        <p:blipFill>
          <a:blip r:embed="rId3"/>
          <a:srcRect/>
          <a:stretch>
            <a:fillRect/>
          </a:stretch>
        </p:blipFill>
        <p:spPr bwMode="auto">
          <a:xfrm>
            <a:off x="285720" y="3429000"/>
            <a:ext cx="5143536" cy="3214710"/>
          </a:xfrm>
          <a:prstGeom prst="rect">
            <a:avLst/>
          </a:prstGeom>
          <a:noFill/>
          <a:ln w="9525">
            <a:noFill/>
            <a:miter lim="800000"/>
            <a:headEnd/>
            <a:tailEnd/>
          </a:ln>
        </p:spPr>
      </p:pic>
      <p:pic>
        <p:nvPicPr>
          <p:cNvPr id="4" name="Рисунок 3" descr="Картинки по запросу вред курения"/>
          <p:cNvPicPr/>
          <p:nvPr/>
        </p:nvPicPr>
        <p:blipFill>
          <a:blip r:embed="rId4"/>
          <a:srcRect/>
          <a:stretch>
            <a:fillRect/>
          </a:stretch>
        </p:blipFill>
        <p:spPr bwMode="auto">
          <a:xfrm>
            <a:off x="6786578" y="2500306"/>
            <a:ext cx="1485900" cy="151909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5984" y="1"/>
            <a:ext cx="4500594" cy="714355"/>
          </a:xfrm>
        </p:spPr>
        <p:txBody>
          <a:bodyPr>
            <a:normAutofit fontScale="90000"/>
          </a:bodyPr>
          <a:lstStyle/>
          <a:p>
            <a:r>
              <a:rPr lang="ru-RU" dirty="0" smtClean="0"/>
              <a:t>Вред алкоголя</a:t>
            </a:r>
            <a:endParaRPr lang="ru-RU" dirty="0"/>
          </a:p>
        </p:txBody>
      </p:sp>
      <p:sp>
        <p:nvSpPr>
          <p:cNvPr id="3" name="Подзаголовок 2"/>
          <p:cNvSpPr>
            <a:spLocks noGrp="1"/>
          </p:cNvSpPr>
          <p:nvPr>
            <p:ph type="subTitle" idx="1"/>
          </p:nvPr>
        </p:nvSpPr>
        <p:spPr>
          <a:xfrm>
            <a:off x="214282" y="785794"/>
            <a:ext cx="8715436" cy="5857916"/>
          </a:xfrm>
        </p:spPr>
        <p:txBody>
          <a:bodyPr>
            <a:normAutofit fontScale="70000" lnSpcReduction="20000"/>
          </a:bodyPr>
          <a:lstStyle/>
          <a:p>
            <a:r>
              <a:rPr lang="ru-RU" sz="2000" dirty="0"/>
              <a:t>Многие люди не видят ничего плохого в том, чтобы употреблять алкоголь вечером, в выходные дни или в праздники. Но мало у кого есть чувство меры и сила воли. И безобидное, на первый взгляд, увлечение превращается во вредную привычку..</a:t>
            </a:r>
          </a:p>
          <a:p>
            <a:r>
              <a:rPr lang="ru-RU" sz="2000" dirty="0"/>
              <a:t>1.    Алкоголь — это причина многих болезней, подлостей, недисциплинированности, загубленных талантов, бессмысленных конфликтов и бедности.</a:t>
            </a:r>
          </a:p>
          <a:p>
            <a:r>
              <a:rPr lang="ru-RU" sz="2000" dirty="0"/>
              <a:t>2.    Трудно найти большее зло, чем алкоголь, которое бы так упорно и безжалостно расстраивало здоровье миллионов людей, так резко разрушало бы все ткани и органы человека (в особенности кору головного мозга), ум и личность человека, приводя его в конце концов к ранней смерти. Коварство этого яда заключается в том, что тяжелые последствия от вреда алкоголя наступают не сразу, постепенно, незаметно.</a:t>
            </a:r>
          </a:p>
          <a:p>
            <a:r>
              <a:rPr lang="ru-RU" sz="2000" dirty="0"/>
              <a:t>3.    О влиянии алкоголя на жизнь человека говорят такие факты: 50 процентов аварий, 1/3 самоубийств, 80 процентов смертей от рака полости рта и пищевода происходит из-за злоупотребления алкоголем.</a:t>
            </a:r>
          </a:p>
          <a:p>
            <a:r>
              <a:rPr lang="ru-RU" sz="2000" dirty="0"/>
              <a:t>4.    В результате исследований, проведенных с использованием новейшей технологии, австралийские ученые пришли к выводу, что и среди алкоголиков и среди умеренно употребляющих наблюдается постепенное уменьшение и усыхание мозга. Стакан спиртных напитков губит в нашем мозге 1000-2000 клеток. Эти данные подтвердились у 95% алкоголиков и 85% умеренно употребляющих.</a:t>
            </a:r>
          </a:p>
          <a:p>
            <a:r>
              <a:rPr lang="ru-RU" sz="2000" dirty="0"/>
              <a:t>5.    Исследования доказали, что вероятность родить здорового человека у пьющих в 15 раз меньше, чем у непьющих, смертность у их детей в 5 раз выше, а болезненность выше в 3,5 раза (обратите внимание речь идет всего-навсего о пьющих, а не об алкоголиках). Алкоголь поражает детей еще до их рождения. Даже в семьях, умеренно пьющих спиртное, дети рождаются с замедленным развитием, умственно недоразвитыми, даже мертвыми. Из-за пристрастия к спиртным напиткам и наркотикам женщины в одной Америке каждый день рождают тысячи недоношенных детей. Пьющие родители — самые страшные воры, крадущие у своих же детей счастье будущих открытий, счастье жить полноценной жизнью.</a:t>
            </a:r>
          </a:p>
          <a:p>
            <a:r>
              <a:rPr lang="ru-RU" sz="2000" dirty="0"/>
              <a:t>6.    Эксперименты, проведенные на куриных яйцах, показали следующее: 160 яиц заложили под </a:t>
            </a:r>
            <a:r>
              <a:rPr lang="ru-RU" sz="2000" dirty="0" err="1"/>
              <a:t>птицематку</a:t>
            </a:r>
            <a:r>
              <a:rPr lang="ru-RU" sz="2000" dirty="0"/>
              <a:t> в сарае, в подвале которого варился спирт. Пары спирта действовали на яйца. Когда подошел срок получился следующий результат: птенцы вылупились только из половины, из них 40 — мертвыми, 25 — мутантами (без клюва, без когтей и т.п.).</a:t>
            </a:r>
          </a:p>
          <a:p>
            <a:endParaRPr lang="ru-RU" sz="2000" dirty="0"/>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Картинки по запросу вред алкоголя"/>
          <p:cNvPicPr/>
          <p:nvPr/>
        </p:nvPicPr>
        <p:blipFill>
          <a:blip r:embed="rId2"/>
          <a:srcRect/>
          <a:stretch>
            <a:fillRect/>
          </a:stretch>
        </p:blipFill>
        <p:spPr bwMode="auto">
          <a:xfrm>
            <a:off x="0" y="0"/>
            <a:ext cx="5940425" cy="4455319"/>
          </a:xfrm>
          <a:prstGeom prst="rect">
            <a:avLst/>
          </a:prstGeom>
          <a:noFill/>
          <a:ln w="9525">
            <a:noFill/>
            <a:miter lim="800000"/>
            <a:headEnd/>
            <a:tailEnd/>
          </a:ln>
        </p:spPr>
      </p:pic>
      <p:pic>
        <p:nvPicPr>
          <p:cNvPr id="4" name="Рисунок 3" descr="Картинки по запросу вред алкоголя"/>
          <p:cNvPicPr/>
          <p:nvPr/>
        </p:nvPicPr>
        <p:blipFill>
          <a:blip r:embed="rId3"/>
          <a:srcRect/>
          <a:stretch>
            <a:fillRect/>
          </a:stretch>
        </p:blipFill>
        <p:spPr bwMode="auto">
          <a:xfrm>
            <a:off x="5162550" y="4071942"/>
            <a:ext cx="3981450" cy="2786058"/>
          </a:xfrm>
          <a:prstGeom prst="rect">
            <a:avLst/>
          </a:prstGeom>
          <a:noFill/>
          <a:ln w="9525">
            <a:noFill/>
            <a:miter lim="800000"/>
            <a:headEnd/>
            <a:tailEnd/>
          </a:ln>
        </p:spPr>
      </p:pic>
      <p:pic>
        <p:nvPicPr>
          <p:cNvPr id="5" name="Рисунок 4" descr="Картинки по запросу вред алкоголя"/>
          <p:cNvPicPr/>
          <p:nvPr/>
        </p:nvPicPr>
        <p:blipFill>
          <a:blip r:embed="rId4"/>
          <a:srcRect/>
          <a:stretch>
            <a:fillRect/>
          </a:stretch>
        </p:blipFill>
        <p:spPr bwMode="auto">
          <a:xfrm>
            <a:off x="0" y="4429132"/>
            <a:ext cx="5072066" cy="2286016"/>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3108" y="1"/>
            <a:ext cx="4786346" cy="785793"/>
          </a:xfrm>
        </p:spPr>
        <p:txBody>
          <a:bodyPr/>
          <a:lstStyle/>
          <a:p>
            <a:r>
              <a:rPr lang="ru-RU" dirty="0" smtClean="0"/>
              <a:t>Вред  наркотиков</a:t>
            </a:r>
            <a:endParaRPr lang="ru-RU" dirty="0"/>
          </a:p>
        </p:txBody>
      </p:sp>
      <p:sp>
        <p:nvSpPr>
          <p:cNvPr id="3" name="Подзаголовок 2"/>
          <p:cNvSpPr>
            <a:spLocks noGrp="1"/>
          </p:cNvSpPr>
          <p:nvPr>
            <p:ph type="subTitle" idx="1"/>
          </p:nvPr>
        </p:nvSpPr>
        <p:spPr>
          <a:xfrm>
            <a:off x="142844" y="714356"/>
            <a:ext cx="8858312" cy="5929354"/>
          </a:xfrm>
        </p:spPr>
        <p:txBody>
          <a:bodyPr>
            <a:normAutofit fontScale="77500" lnSpcReduction="20000"/>
          </a:bodyPr>
          <a:lstStyle/>
          <a:p>
            <a:r>
              <a:rPr lang="ru-RU" sz="2000" dirty="0"/>
              <a:t>Наркомания – это пристрастие к употреблению наркотиков, болезненное влечение, которое приводит к тяжелым нарушениям, в первую очередь, психических и физических функций организма.</a:t>
            </a:r>
          </a:p>
          <a:p>
            <a:r>
              <a:rPr lang="ru-RU" sz="2000" dirty="0"/>
              <a:t>В современном обществе мало кто не знает о вреде наркотиков, но все же эти вещества по-прежнему привлекают людей, становясь губительными для многих.</a:t>
            </a:r>
          </a:p>
          <a:p>
            <a:r>
              <a:rPr lang="ru-RU" sz="2000" b="1" dirty="0"/>
              <a:t>Наркомана характеризуют:</a:t>
            </a:r>
            <a:endParaRPr lang="ru-RU" sz="2000" dirty="0"/>
          </a:p>
          <a:p>
            <a:pPr lvl="0"/>
            <a:r>
              <a:rPr lang="ru-RU" sz="2000" dirty="0"/>
              <a:t>застывшее, лишенное мимики лицо;</a:t>
            </a:r>
          </a:p>
          <a:p>
            <a:pPr lvl="0"/>
            <a:r>
              <a:rPr lang="ru-RU" sz="2000" dirty="0"/>
              <a:t>сухость слизистых оболочек;</a:t>
            </a:r>
          </a:p>
          <a:p>
            <a:pPr lvl="0"/>
            <a:r>
              <a:rPr lang="ru-RU" sz="2000" dirty="0"/>
              <a:t>постоянно заложенный нос;</a:t>
            </a:r>
          </a:p>
          <a:p>
            <a:pPr lvl="0"/>
            <a:r>
              <a:rPr lang="ru-RU" sz="2000" dirty="0"/>
              <a:t>дрожащие руки с исколотыми и воспаленными венами;</a:t>
            </a:r>
          </a:p>
          <a:p>
            <a:pPr lvl="0"/>
            <a:r>
              <a:rPr lang="ru-RU" sz="2000" dirty="0"/>
              <a:t>частая зевота и чихание;</a:t>
            </a:r>
          </a:p>
          <a:p>
            <a:pPr lvl="0"/>
            <a:r>
              <a:rPr lang="ru-RU" sz="2000" dirty="0"/>
              <a:t>необычайно широкие или узкие зрачки, не реагирующие на изменение освещенности глаза.</a:t>
            </a:r>
          </a:p>
          <a:p>
            <a:r>
              <a:rPr lang="ru-RU" sz="2000" b="1" dirty="0"/>
              <a:t>Различают 3 вида химических веществ, которые вызывают зависимость:</a:t>
            </a:r>
            <a:endParaRPr lang="ru-RU" sz="2000" dirty="0"/>
          </a:p>
          <a:p>
            <a:pPr lvl="0"/>
            <a:r>
              <a:rPr lang="ru-RU" sz="2000" dirty="0"/>
              <a:t>стимуляторы (возбуждающие) – </a:t>
            </a:r>
            <a:r>
              <a:rPr lang="ru-RU" sz="2000" dirty="0" err="1"/>
              <a:t>перветин</a:t>
            </a:r>
            <a:r>
              <a:rPr lang="ru-RU" sz="2000" dirty="0"/>
              <a:t> («винт»), кофеин, никотин, кокаин, </a:t>
            </a:r>
            <a:r>
              <a:rPr lang="ru-RU" sz="2000" dirty="0" err="1"/>
              <a:t>амфетамин</a:t>
            </a:r>
            <a:r>
              <a:rPr lang="ru-RU" sz="2000" dirty="0"/>
              <a:t>;</a:t>
            </a:r>
          </a:p>
          <a:p>
            <a:pPr lvl="0"/>
            <a:r>
              <a:rPr lang="ru-RU" sz="2000" dirty="0" err="1"/>
              <a:t>психодизлептики</a:t>
            </a:r>
            <a:r>
              <a:rPr lang="ru-RU" sz="2000" dirty="0"/>
              <a:t> (галлюциногены) – ЛСД, гашиш;</a:t>
            </a:r>
          </a:p>
          <a:p>
            <a:pPr lvl="0"/>
            <a:r>
              <a:rPr lang="ru-RU" sz="2000" dirty="0" err="1"/>
              <a:t>седатики</a:t>
            </a:r>
            <a:r>
              <a:rPr lang="ru-RU" sz="2000" dirty="0"/>
              <a:t> (успокаивающие) – транквилизаторы (снотворные) и вещества из группы опиатов (морфий, героин).</a:t>
            </a:r>
          </a:p>
          <a:p>
            <a:r>
              <a:rPr lang="ru-RU" sz="2000" dirty="0"/>
              <a:t>Наркотик – это яд, он медленно разрушает мозг человека, его психику,( внутренние органы – за счет мозгового нарушения, дисфункции нервной системы). Клей «Момент» или бензин превращают людей в умственно неполноценных всего за 3-4 месяца, конопля – за 3-4 года. Употребляющие морфин через 2-3 месяца утрачивают способность к деятельности, перестают ухаживать за собой, теряя человеческий облик. Люди, которые употребляют кокаин, живут не больше четырех лет. Они либо погибают от разрыва сердца, либо оттого, что их носовая перегородка утончается, что приводит к смертельному кровотечению. При употреблении ЛСД человек утрачивает способность ориентироваться в пространстве, у него возникает ощущение, что он умеет летать и, поверив в свои возможности, прыгает с последнего этажа.</a:t>
            </a:r>
          </a:p>
          <a:p>
            <a:endParaRPr lang="ru-RU" sz="2000" dirty="0"/>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Картинки по запросу вред наркотиков"/>
          <p:cNvPicPr/>
          <p:nvPr/>
        </p:nvPicPr>
        <p:blipFill>
          <a:blip r:embed="rId2"/>
          <a:srcRect/>
          <a:stretch>
            <a:fillRect/>
          </a:stretch>
        </p:blipFill>
        <p:spPr bwMode="auto">
          <a:xfrm>
            <a:off x="0" y="0"/>
            <a:ext cx="9144000" cy="6857999"/>
          </a:xfrm>
          <a:prstGeom prst="rect">
            <a:avLst/>
          </a:prstGeom>
          <a:noFill/>
          <a:ln w="9525">
            <a:noFill/>
            <a:miter lim="800000"/>
            <a:headEnd/>
            <a:tailEnd/>
          </a:ln>
        </p:spPr>
      </p:pic>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C:\Documents and Settings\Admin\Рабочий стол\а что....jpg"/>
          <p:cNvPicPr/>
          <p:nvPr/>
        </p:nvPicPr>
        <p:blipFill>
          <a:blip r:embed="rId2"/>
          <a:srcRect/>
          <a:stretch>
            <a:fillRect/>
          </a:stretch>
        </p:blipFill>
        <p:spPr bwMode="auto">
          <a:xfrm>
            <a:off x="0" y="0"/>
            <a:ext cx="4438650" cy="3762375"/>
          </a:xfrm>
          <a:prstGeom prst="rect">
            <a:avLst/>
          </a:prstGeom>
          <a:noFill/>
          <a:ln w="9525">
            <a:noFill/>
            <a:miter lim="800000"/>
            <a:headEnd/>
            <a:tailEnd/>
          </a:ln>
        </p:spPr>
      </p:pic>
      <p:pic>
        <p:nvPicPr>
          <p:cNvPr id="3" name="Рисунок 2" descr="C:\Documents and Settings\Admin\Рабочий стол\мы за ЗОЖ.jpg"/>
          <p:cNvPicPr/>
          <p:nvPr/>
        </p:nvPicPr>
        <p:blipFill>
          <a:blip r:embed="rId3"/>
          <a:srcRect/>
          <a:stretch>
            <a:fillRect/>
          </a:stretch>
        </p:blipFill>
        <p:spPr bwMode="auto">
          <a:xfrm>
            <a:off x="4429124" y="0"/>
            <a:ext cx="4714876" cy="3714752"/>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637</Words>
  <Application>Microsoft Office PowerPoint</Application>
  <PresentationFormat>Экран (4:3)</PresentationFormat>
  <Paragraphs>31</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ЗОЖ</vt:lpstr>
      <vt:lpstr>Вред курения</vt:lpstr>
      <vt:lpstr>Слайд 3</vt:lpstr>
      <vt:lpstr>Вред алкоголя</vt:lpstr>
      <vt:lpstr>Слайд 5</vt:lpstr>
      <vt:lpstr>Вред  наркотиков</vt:lpstr>
      <vt:lpstr>Слайд 7</vt:lpstr>
      <vt:lpstr>Слайд 8</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ЗОЖ</dc:title>
  <dc:creator>User</dc:creator>
  <cp:lastModifiedBy>User</cp:lastModifiedBy>
  <cp:revision>2</cp:revision>
  <dcterms:created xsi:type="dcterms:W3CDTF">2016-11-20T11:31:36Z</dcterms:created>
  <dcterms:modified xsi:type="dcterms:W3CDTF">2016-11-20T11:47:25Z</dcterms:modified>
</cp:coreProperties>
</file>